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Step 1. List the roles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One line per role, before drawing anything. A person can hold several roles, so write the roles first and the names after.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584000"/>
          <a:ext cx="11112119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029"/>
                <a:gridCol w="2778029"/>
                <a:gridCol w="2778029"/>
                <a:gridCol w="2778032"/>
              </a:tblGrid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Role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Reports to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Held by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Decides alone on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Customer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Operations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Ana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Refunds under 200 euros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Partnerships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Sales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vacant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Reseller contracts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Step 2. The chart, filled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Ten roles, eight people. Type your roles over the boxes. In slide show, click a branch to open its slide.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655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Managing Director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Sarah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1488061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Operations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3810059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5268060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Sales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Ines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>
            <a:off x="5700059" y="2735999"/>
            <a:ext cx="792000" cy="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9048059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Product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</a:t>
            </a:r>
          </a:p>
        </p:txBody>
      </p:sp>
      <p:cxnSp>
        <p:nvCxnSpPr>
          <p:cNvPr id="10" name="Connector 9"/>
          <p:cNvCxnSpPr>
            <a:stCxn id="4" idx="2"/>
            <a:endCxn id="9" idx="0"/>
          </p:cNvCxnSpPr>
          <p:nvPr/>
        </p:nvCxnSpPr>
        <p:spPr>
          <a:xfrm rot="5400000" flipV="1">
            <a:off x="7590058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8062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Customer Support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Ana</a:t>
            </a:r>
          </a:p>
        </p:txBody>
      </p:sp>
      <p:cxnSp>
        <p:nvCxnSpPr>
          <p:cNvPr id="12" name="Connector 11"/>
          <p:cNvCxnSpPr>
            <a:stCxn id="5" idx="2"/>
            <a:endCxn id="11" idx="0"/>
          </p:cNvCxnSpPr>
          <p:nvPr/>
        </p:nvCxnSpPr>
        <p:spPr>
          <a:xfrm rot="5400000">
            <a:off x="1470060" y="3762000"/>
            <a:ext cx="792000" cy="89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460061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Finance and Admin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14" name="Connector 13"/>
          <p:cNvCxnSpPr>
            <a:stCxn id="5" idx="2"/>
            <a:endCxn id="13" idx="0"/>
          </p:cNvCxnSpPr>
          <p:nvPr/>
        </p:nvCxnSpPr>
        <p:spPr>
          <a:xfrm rot="5400000" flipV="1">
            <a:off x="2406060" y="3725999"/>
            <a:ext cx="792000" cy="972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32060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Account Management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Ines, Jo</a:t>
            </a:r>
          </a:p>
        </p:txBody>
      </p:sp>
      <p:cxnSp>
        <p:nvCxnSpPr>
          <p:cNvPr id="16" name="Connector 15"/>
          <p:cNvCxnSpPr>
            <a:stCxn id="7" idx="2"/>
            <a:endCxn id="15" idx="0"/>
          </p:cNvCxnSpPr>
          <p:nvPr/>
        </p:nvCxnSpPr>
        <p:spPr>
          <a:xfrm rot="5400000">
            <a:off x="5232059" y="3743999"/>
            <a:ext cx="792000" cy="936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204059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Partnerships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vacant</a:t>
            </a:r>
          </a:p>
        </p:txBody>
      </p:sp>
      <p:cxnSp>
        <p:nvCxnSpPr>
          <p:cNvPr id="18" name="Connector 17"/>
          <p:cNvCxnSpPr>
            <a:stCxn id="7" idx="2"/>
            <a:endCxn id="17" idx="0"/>
          </p:cNvCxnSpPr>
          <p:nvPr/>
        </p:nvCxnSpPr>
        <p:spPr>
          <a:xfrm rot="5400000" flipV="1">
            <a:off x="6168058" y="3744000"/>
            <a:ext cx="792000" cy="935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76058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Engineering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Tom, Lea</a:t>
            </a:r>
          </a:p>
        </p:txBody>
      </p:sp>
      <p:cxnSp>
        <p:nvCxnSpPr>
          <p:cNvPr id="20" name="Connector 19"/>
          <p:cNvCxnSpPr>
            <a:stCxn id="9" idx="2"/>
            <a:endCxn id="19" idx="0"/>
          </p:cNvCxnSpPr>
          <p:nvPr/>
        </p:nvCxnSpPr>
        <p:spPr>
          <a:xfrm rot="5400000">
            <a:off x="8994057" y="3725999"/>
            <a:ext cx="792000" cy="972001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948057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Design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Noah</a:t>
            </a:r>
          </a:p>
        </p:txBody>
      </p:sp>
      <p:cxnSp>
        <p:nvCxnSpPr>
          <p:cNvPr id="22" name="Connector 21"/>
          <p:cNvCxnSpPr>
            <a:stCxn id="9" idx="2"/>
            <a:endCxn id="21" idx="0"/>
          </p:cNvCxnSpPr>
          <p:nvPr/>
        </p:nvCxnSpPr>
        <p:spPr>
          <a:xfrm rot="5400000" flipV="1">
            <a:off x="9930057" y="3762000"/>
            <a:ext cx="792000" cy="899998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One slide per branch keeps the text readable from the back of the room. Add the roles of this team here.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Operations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Customer Support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Ana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Finance and Admin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Back to the org chart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Sales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One slide per branch keeps the text readable from the back of the room. Add the roles of this team here.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Sales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Account Management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Ines, Jo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Partnerships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vacant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Back to the org chart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One slide per branch keeps the text readable from the back of the room. Add the roles of this team here.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Product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Engineering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Tom, Lea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Design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Noah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Back to the org chart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Step 3. The blank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Move a box and its lines follow. Copy a box with Ctrl+D, then drag the ends of a connector onto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655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88061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3810059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268060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>
            <a:off x="5700059" y="2735999"/>
            <a:ext cx="792000" cy="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9048059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10" name="Connector 9"/>
          <p:cNvCxnSpPr>
            <a:stCxn id="4" idx="2"/>
            <a:endCxn id="9" idx="0"/>
          </p:cNvCxnSpPr>
          <p:nvPr/>
        </p:nvCxnSpPr>
        <p:spPr>
          <a:xfrm rot="5400000" flipV="1">
            <a:off x="7590058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8062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12" name="Connector 11"/>
          <p:cNvCxnSpPr>
            <a:stCxn id="5" idx="2"/>
            <a:endCxn id="11" idx="0"/>
          </p:cNvCxnSpPr>
          <p:nvPr/>
        </p:nvCxnSpPr>
        <p:spPr>
          <a:xfrm rot="5400000">
            <a:off x="1470060" y="3762000"/>
            <a:ext cx="792000" cy="89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460061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14" name="Connector 13"/>
          <p:cNvCxnSpPr>
            <a:stCxn id="5" idx="2"/>
            <a:endCxn id="13" idx="0"/>
          </p:cNvCxnSpPr>
          <p:nvPr/>
        </p:nvCxnSpPr>
        <p:spPr>
          <a:xfrm rot="5400000" flipV="1">
            <a:off x="2406060" y="3725999"/>
            <a:ext cx="792000" cy="972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32060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16" name="Connector 15"/>
          <p:cNvCxnSpPr>
            <a:stCxn id="7" idx="2"/>
            <a:endCxn id="15" idx="0"/>
          </p:cNvCxnSpPr>
          <p:nvPr/>
        </p:nvCxnSpPr>
        <p:spPr>
          <a:xfrm rot="5400000">
            <a:off x="5232059" y="3743999"/>
            <a:ext cx="792000" cy="936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204059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18" name="Connector 17"/>
          <p:cNvCxnSpPr>
            <a:stCxn id="7" idx="2"/>
            <a:endCxn id="17" idx="0"/>
          </p:cNvCxnSpPr>
          <p:nvPr/>
        </p:nvCxnSpPr>
        <p:spPr>
          <a:xfrm rot="5400000" flipV="1">
            <a:off x="6168058" y="3744000"/>
            <a:ext cx="792000" cy="935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76058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20" name="Connector 19"/>
          <p:cNvCxnSpPr>
            <a:stCxn id="9" idx="2"/>
            <a:endCxn id="19" idx="0"/>
          </p:cNvCxnSpPr>
          <p:nvPr/>
        </p:nvCxnSpPr>
        <p:spPr>
          <a:xfrm rot="5400000">
            <a:off x="8994057" y="3725999"/>
            <a:ext cx="792000" cy="972001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948057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Role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Name</a:t>
            </a:r>
          </a:p>
        </p:txBody>
      </p:sp>
      <p:cxnSp>
        <p:nvCxnSpPr>
          <p:cNvPr id="22" name="Connector 21"/>
          <p:cNvCxnSpPr>
            <a:stCxn id="9" idx="2"/>
            <a:endCxn id="21" idx="0"/>
          </p:cNvCxnSpPr>
          <p:nvPr/>
        </p:nvCxnSpPr>
        <p:spPr>
          <a:xfrm rot="5400000" flipV="1">
            <a:off x="9930057" y="3762000"/>
            <a:ext cx="792000" cy="899998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Template by Rolebase, rolebase.io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